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15" r:id="rId2"/>
    <p:sldId id="417" r:id="rId3"/>
    <p:sldId id="416" r:id="rId4"/>
    <p:sldId id="41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3B66A-6AC0-4B4D-8627-DABD44333E48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A5ED2-A3E0-42EF-96FC-CB652E6FF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64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386D-A961-4C04-BC18-2184ED582A7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69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386D-A961-4C04-BC18-2184ED582A7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60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386D-A961-4C04-BC18-2184ED582A7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42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386D-A961-4C04-BC18-2184ED582A7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AA6BE-2798-4B4D-A504-02E67BE80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5B6314-C99F-4E41-86EB-345D9F36B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AEBAB-1B75-4C01-BDC3-73FE8757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7DAEFD-E0ED-4E2E-84A4-B5B5A8D1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309575-9DF3-43BD-90A8-310ACAD1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8E083-56C9-473D-99F6-FA92585C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0D0C48-C8EA-4B9A-9EF6-495F11839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7B087C-BAF8-4A2F-BDA2-49F2C53D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1930B-6C09-4F08-9660-742383381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079D3-BA27-4E3A-960E-9BD0E61F6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0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1F76E4-A171-4CE2-ACE2-22559F77C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3FB82A-CCEC-44CB-8547-EA33E6861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A2A28-D828-439A-805D-5A61C917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2BEC5B-A250-41FF-98A0-12148CAF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51B449-A7C3-4837-84F9-481FAA19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9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955D1-576B-4EAA-953B-0C045D1F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78351E-4DAA-4A1C-B368-389F6B6F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9E275-0527-45EC-AF0E-2E8D2176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EED9B-0177-4361-AD69-E98F3E29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2639AC-7D44-4B46-9E10-A9C2F3C7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0A4E1F-68D3-4090-B4CF-378181A4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A04DD9-581F-4282-8268-DD17200A6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D896B1-16B4-4BEF-99E6-58E7A6FB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7015D-D324-4464-8139-E89D3A41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5D1CF-2C5B-49E0-8A46-1DFCAEF9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9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4077F-39C3-4A5A-92F1-C033D698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BB14BA-53F2-46C1-8649-FB0F4D22F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FF52C3-0FCA-4031-BCF8-650B1726F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FDA5D7-29D3-4F8C-93DA-4FB29F4D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24FF0-FE39-49A8-996F-88B429D4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2C43FA-CF3A-4F83-82C0-F021FC98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E229C-B92A-4290-A214-B9A53545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A5784-076D-46AC-AA06-BE90F81F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4BE63F-BA7A-4A3A-ACDD-9D0250688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2249E0-F939-462E-B423-0F516665D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DAA445-E55A-4529-9961-897E41F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6A82AD-BDCA-4BB3-96DE-C4A12A5D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91EB23-1CA1-42C8-8ACA-74FB3C17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4A0AF4F-68AC-46A5-85A6-CB82601C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4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16D6C-F0C7-466F-B241-6475223E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8FDAB8-542B-4012-A1F8-F0218FFC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551AB8-FB82-465F-9FF5-3ECB12CB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B46A84-6D91-46B5-88F0-ADE5D6B9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6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B63E5F-A5BE-473C-99E3-2CE9084A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80A880-B0AC-4A98-9D57-9EA2BB8B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0D73AA-6787-4F32-8937-F89814F2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5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7B481-6AA0-46F8-8156-8F268BEC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1D891-B3F5-464B-B51C-BED5CECF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CE70FB-E157-4422-9CA1-D086E5BF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02D396-4592-4B90-AEDE-D9AA118C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6AA412-9A11-4291-AB33-69A1ED34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EC747-6FEA-4995-A1A8-29F46B4B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1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F6A05-7A66-4CF3-8906-4CF07E4A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0E8B26-EA42-44B3-B634-F2E9923A1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624BE6-355E-4C62-B929-2007CE37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24C07D-9948-45AB-90E9-C0F867AE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D71D99-C300-4970-823D-13C29C8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E3BBAB-4E67-48E4-8EA8-FA6B0B63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54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AACB0EE-AF4F-4F4A-8E77-FA764D52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B3BEE5-B606-4930-87FD-CC04978A6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A2848B-FD03-46BF-AB2E-85C2D4D65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87E0-CBA1-4424-B7DA-1874A2C38CB0}" type="datetimeFigureOut">
              <a:rPr lang="fr-FR" smtClean="0"/>
              <a:t>28/05/2020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049FDC-0A70-4793-A31D-FD360BB2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EC9F08-E1BD-4354-8B5C-6D254A2E7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B43D-8C1B-454E-BC86-D8D57BBC6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78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A l’oral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E8FB186-D991-40B5-ADFA-08EA726AF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52194" y="1844825"/>
            <a:ext cx="6887613" cy="45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Correction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C6841D9-F381-4CD3-B3CA-5ED1C77A6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2826" y="1825625"/>
            <a:ext cx="66463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Collectif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AB2E947-0ADE-4CBD-9CF4-39A130913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23242" y="1600201"/>
            <a:ext cx="65455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/>
              <a:t>Correction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9E7CC5F-A8DD-49B7-B1B2-159C2CF20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4715" y="1825625"/>
            <a:ext cx="63025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140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Grand écran</PresentationFormat>
  <Paragraphs>8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A l’oral</vt:lpstr>
      <vt:lpstr>Correction</vt:lpstr>
      <vt:lpstr>Collectif</vt:lpstr>
      <vt:lpstr>Correction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l’oral</dc:title>
  <dc:creator>Portable 9</dc:creator>
  <cp:lastModifiedBy>Portable 9</cp:lastModifiedBy>
  <cp:revision>1</cp:revision>
  <dcterms:created xsi:type="dcterms:W3CDTF">2020-05-28T13:17:58Z</dcterms:created>
  <dcterms:modified xsi:type="dcterms:W3CDTF">2020-05-28T13:21:10Z</dcterms:modified>
</cp:coreProperties>
</file>