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387" r:id="rId3"/>
    <p:sldId id="390" r:id="rId4"/>
    <p:sldId id="391" r:id="rId5"/>
    <p:sldId id="392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1B3E4-5237-4B54-8945-43CEDCA6E87F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E1E2FA-2E96-4F56-B081-2BA956D7DA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5700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386D-A961-4C04-BC18-2184ED582A72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555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386D-A961-4C04-BC18-2184ED582A72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555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386D-A961-4C04-BC18-2184ED582A72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9068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386D-A961-4C04-BC18-2184ED582A72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062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6A913C-9D24-459C-AC07-71741E1621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ED3123A-FB74-4CDE-B188-9E3BD93E1E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0CA400-5B87-404B-8FA8-B946DFCC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D41E-1D3E-494E-A00B-86583ECE56F0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5ACB3A-EF27-4D97-97CD-A3DB137C2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013946-CC56-4E36-8F01-AB327CAFC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8023D-2435-4740-991A-CA1BA02568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550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8B1447-67DE-4ED6-9462-FD3C1D4E6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CD68A2D-A3D8-49A0-9663-A79FC9DC2A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ACF6E7-3E71-432D-83D1-345062F30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D41E-1D3E-494E-A00B-86583ECE56F0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241D93-01D7-4B0A-8A9A-BFCD20966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8B22A7-9D03-49D0-898B-B9AED9723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8023D-2435-4740-991A-CA1BA02568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4212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2F9F502-FAED-47D1-9176-3EDD0D8061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26312F9-CC27-464C-A36E-74E3E67F21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DED4B7-4235-46C8-9EEE-8FE9D752A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D41E-1D3E-494E-A00B-86583ECE56F0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A3143D-FBA9-42E2-AC14-DEB8F1B33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D9578E-9ECF-49BF-ADEC-5005D81CF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8023D-2435-4740-991A-CA1BA02568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2446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CB89E7-9E8F-4981-B9F3-6C165243C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4F4515-C86D-4EC8-B2A7-1CD26AA33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6C740A-4705-4143-AB95-C466084CB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D41E-1D3E-494E-A00B-86583ECE56F0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1DD314-C4D0-4EAB-BE39-F13C4736A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0D0863-CA1E-4E2A-897D-E8D0D1B61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8023D-2435-4740-991A-CA1BA02568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7929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ED9D3E-6AB6-43BE-BD0F-656B9BAEC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B232F3F-FF56-4A5C-BA1D-36AB0A0AB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766DD7-13EF-4216-92E3-93B16114A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D41E-1D3E-494E-A00B-86583ECE56F0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ADCD8B-0E67-44F7-A842-8CE34A5D9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CDF6B4-293B-426A-843B-2EF17E790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8023D-2435-4740-991A-CA1BA02568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4075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C175BB-2F66-424B-84F4-DA225157B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C168A2-48C2-46B7-A04C-6E664A556A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307FB5A-0B4F-4D03-B301-F6276368BF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6ACAC8E-BE1D-4690-BC03-A609A93F4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D41E-1D3E-494E-A00B-86583ECE56F0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D712E45-0678-487A-A5C5-01E9454EA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6F9FA66-57C5-4D4E-ACE7-DEEE68DB1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8023D-2435-4740-991A-CA1BA02568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976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7AB464-8660-4344-8911-8B4D8A0B1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C7177D2-2B4A-4B37-B83A-919CF99323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76833CD-CAE5-4B44-B352-BF51A8CD4F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3B56823-B450-4188-BB7A-EDCDD14A1C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0C5FE42-3F8C-4B63-ACFE-DEBE5B665E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F491C14-709B-47C2-AC25-476478288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D41E-1D3E-494E-A00B-86583ECE56F0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266B764-958F-4E78-80F5-D47DDD5EF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DD09EC3-A0E4-4D32-AA2F-C6479BFED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8023D-2435-4740-991A-CA1BA02568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97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D40BFC-0E53-4444-87ED-F6A413E2F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F476ACE-0FDC-4530-9318-E7EC90645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D41E-1D3E-494E-A00B-86583ECE56F0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A262464-4852-4705-8ACD-B281846C4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A13BF43-D359-41E4-9091-742E8DB97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8023D-2435-4740-991A-CA1BA02568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1664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635CDBA-A15F-4045-AF18-835E2AE60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D41E-1D3E-494E-A00B-86583ECE56F0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6B4E093-D2C5-49EF-911B-F3C76E4A3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F11F97E-D3BA-462A-9405-749B1CF88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8023D-2435-4740-991A-CA1BA02568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004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7B02F8-D432-47A9-BA59-35D7BAC00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E25BEE-81F3-4764-B080-8855D3F9A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A272FA6-B106-4DDD-8223-EC6A2CD8FF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EE03B8D-8D39-4485-9CEB-202790C54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D41E-1D3E-494E-A00B-86583ECE56F0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CDB8762-0652-4A0F-983A-C30DB5D48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87CFB6-C917-4A96-A38C-B36D5A9AF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8023D-2435-4740-991A-CA1BA02568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5833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BD7A8D-A44C-4D5D-861F-7C17C0983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2D6561F-12B9-4F72-964A-CA64878F5C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D348E19-C642-4BCB-8943-16FF7E4BC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73AEA3-8863-4B06-B713-D41E80153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D41E-1D3E-494E-A00B-86583ECE56F0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6EF8CA3-614E-43A3-9AA2-30391ADD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B882322-5E78-4E59-9ACC-EE38FC174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8023D-2435-4740-991A-CA1BA02568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164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B952B6F-3247-4AE7-849F-A1BBE42E8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C4F79E6-D254-404C-A792-0E3BA2E3E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418DAE-E83A-4344-B888-8D57447C78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DD41E-1D3E-494E-A00B-86583ECE56F0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062F6E-71E0-4558-A945-DA6CF0B8E9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A9C244-DA96-4EED-B680-194FBDB5E1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8023D-2435-4740-991A-CA1BA02568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2929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533960-FBB5-4F76-A4D4-05F348FE93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8A8F823-65E2-418B-A00A-2B36990E8C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7814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Cahier du jour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372152"/>
            <a:ext cx="8055965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6801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Cahier du jour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40490" y="1908735"/>
            <a:ext cx="8187958" cy="396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98936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Cahier du jour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838200" y="1464765"/>
            <a:ext cx="6248400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89FCCD4A-29E8-4939-B591-3C5230E47605}"/>
              </a:ext>
            </a:extLst>
          </p:cNvPr>
          <p:cNvSpPr txBox="1"/>
          <p:nvPr/>
        </p:nvSpPr>
        <p:spPr>
          <a:xfrm>
            <a:off x="838200" y="4263656"/>
            <a:ext cx="6721549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fr-FR" sz="2400" dirty="0"/>
              <a:t>Le boulanger a encore des baguettes.</a:t>
            </a:r>
          </a:p>
          <a:p>
            <a:pPr marL="342900" indent="-342900">
              <a:buAutoNum type="alphaLcPeriod"/>
            </a:pPr>
            <a:r>
              <a:rPr lang="fr-FR" sz="2400" dirty="0"/>
              <a:t>Cet élève a tout copié.</a:t>
            </a:r>
          </a:p>
          <a:p>
            <a:pPr marL="342900" indent="-342900">
              <a:buAutoNum type="alphaLcPeriod"/>
            </a:pPr>
            <a:r>
              <a:rPr lang="fr-FR" sz="2400" dirty="0"/>
              <a:t>Lilian admet son erreur.</a:t>
            </a:r>
          </a:p>
          <a:p>
            <a:pPr marL="342900" indent="-342900">
              <a:buAutoNum type="alphaLcPeriod"/>
            </a:pPr>
            <a:r>
              <a:rPr lang="fr-FR" sz="2400" dirty="0"/>
              <a:t>Je peux toujours compter sur mes amis.</a:t>
            </a:r>
          </a:p>
        </p:txBody>
      </p:sp>
    </p:spTree>
    <p:extLst>
      <p:ext uri="{BB962C8B-B14F-4D97-AF65-F5344CB8AC3E}">
        <p14:creationId xmlns:p14="http://schemas.microsoft.com/office/powerpoint/2010/main" val="1132646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Cahier du jour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838200" y="1323218"/>
            <a:ext cx="683895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EEC23FF1-2588-4A22-BCB1-AC80FCF1C6A6}"/>
              </a:ext>
            </a:extLst>
          </p:cNvPr>
          <p:cNvSpPr txBox="1"/>
          <p:nvPr/>
        </p:nvSpPr>
        <p:spPr>
          <a:xfrm>
            <a:off x="1244008" y="4637917"/>
            <a:ext cx="9930811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fr-FR" sz="2400" dirty="0"/>
              <a:t>Augustin </a:t>
            </a:r>
            <a:r>
              <a:rPr lang="fr-FR" sz="2400" dirty="0">
                <a:solidFill>
                  <a:srgbClr val="FF0000"/>
                </a:solidFill>
              </a:rPr>
              <a:t>ne</a:t>
            </a:r>
            <a:r>
              <a:rPr lang="fr-FR" sz="2400" dirty="0"/>
              <a:t> mange </a:t>
            </a:r>
            <a:r>
              <a:rPr lang="fr-FR" sz="2400" dirty="0">
                <a:solidFill>
                  <a:srgbClr val="FF0000"/>
                </a:solidFill>
              </a:rPr>
              <a:t>jamais</a:t>
            </a:r>
            <a:r>
              <a:rPr lang="fr-FR" sz="2400" dirty="0"/>
              <a:t> de kiwi : il déteste ce fruit.</a:t>
            </a:r>
          </a:p>
          <a:p>
            <a:pPr marL="342900" indent="-342900">
              <a:buAutoNum type="alphaLcPeriod"/>
            </a:pPr>
            <a:r>
              <a:rPr lang="fr-FR" sz="2400" dirty="0"/>
              <a:t>Vous </a:t>
            </a:r>
            <a:r>
              <a:rPr lang="fr-FR" sz="2400" dirty="0">
                <a:solidFill>
                  <a:srgbClr val="FF0000"/>
                </a:solidFill>
              </a:rPr>
              <a:t>ne</a:t>
            </a:r>
            <a:r>
              <a:rPr lang="fr-FR" sz="2400" dirty="0"/>
              <a:t> savez </a:t>
            </a:r>
            <a:r>
              <a:rPr lang="fr-FR" sz="2400" dirty="0">
                <a:solidFill>
                  <a:srgbClr val="FF0000"/>
                </a:solidFill>
              </a:rPr>
              <a:t>pas</a:t>
            </a:r>
            <a:r>
              <a:rPr lang="fr-FR" sz="2400" dirty="0"/>
              <a:t> votre leçon : il faut la revoir.</a:t>
            </a:r>
          </a:p>
          <a:p>
            <a:pPr marL="342900" indent="-342900">
              <a:buAutoNum type="alphaLcPeriod"/>
            </a:pPr>
            <a:r>
              <a:rPr lang="fr-FR" sz="2400" dirty="0"/>
              <a:t>Papy a du mal à monter les escalier : il </a:t>
            </a:r>
            <a:r>
              <a:rPr lang="fr-FR" sz="2400" dirty="0">
                <a:solidFill>
                  <a:srgbClr val="FF0000"/>
                </a:solidFill>
              </a:rPr>
              <a:t>n’</a:t>
            </a:r>
            <a:r>
              <a:rPr lang="fr-FR" sz="2400" dirty="0"/>
              <a:t>est </a:t>
            </a:r>
            <a:r>
              <a:rPr lang="fr-FR" sz="2400" dirty="0">
                <a:solidFill>
                  <a:srgbClr val="FF0000"/>
                </a:solidFill>
              </a:rPr>
              <a:t>plus</a:t>
            </a:r>
            <a:r>
              <a:rPr lang="fr-FR" sz="2400" dirty="0"/>
              <a:t> aussi en forme qu’avant.</a:t>
            </a:r>
          </a:p>
          <a:p>
            <a:pPr marL="342900" indent="-342900">
              <a:buAutoNum type="alphaLcPeriod"/>
            </a:pPr>
            <a:r>
              <a:rPr lang="fr-FR" sz="2400" dirty="0"/>
              <a:t>D Tout est silencieux : je </a:t>
            </a:r>
            <a:r>
              <a:rPr lang="fr-FR" sz="2400" dirty="0">
                <a:solidFill>
                  <a:srgbClr val="FF0000"/>
                </a:solidFill>
              </a:rPr>
              <a:t>n’</a:t>
            </a:r>
            <a:r>
              <a:rPr lang="fr-FR" sz="2400" dirty="0"/>
              <a:t>entends </a:t>
            </a:r>
            <a:r>
              <a:rPr lang="fr-FR" sz="2400" dirty="0">
                <a:solidFill>
                  <a:srgbClr val="FF0000"/>
                </a:solidFill>
              </a:rPr>
              <a:t>rien</a:t>
            </a:r>
            <a:r>
              <a:rPr lang="fr-FR" sz="2400" dirty="0"/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73127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92</Words>
  <Application>Microsoft Office PowerPoint</Application>
  <PresentationFormat>Grand écran</PresentationFormat>
  <Paragraphs>16</Paragraphs>
  <Slides>5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Cahier du jour</vt:lpstr>
      <vt:lpstr>Cahier du jour</vt:lpstr>
      <vt:lpstr>Cahier du jour</vt:lpstr>
      <vt:lpstr>Cahier du jour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Portable 9</dc:creator>
  <cp:lastModifiedBy>Portable 9</cp:lastModifiedBy>
  <cp:revision>1</cp:revision>
  <dcterms:created xsi:type="dcterms:W3CDTF">2020-05-28T13:28:50Z</dcterms:created>
  <dcterms:modified xsi:type="dcterms:W3CDTF">2020-05-28T13:33:20Z</dcterms:modified>
</cp:coreProperties>
</file>